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4FA311-C4A5-4782-BC00-5BB8CB4CD749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2340CB-019F-4E34-994D-7C973A0DB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8CFC3B-B455-49DA-B2C0-C7F5E750A8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56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EAF28-891E-41A8-A978-0C82A1F82B78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0EBF-341E-448D-8A99-B076F4C62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62B00-04F1-43B2-9A47-784B020C730F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7620B-84F8-4613-A4DC-08AF5EEF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B5C4F-3DB9-43E7-B6C4-DF724D2BF357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80854-BED9-4F0A-A69D-1E2B5E59E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D2796-6247-46F8-854F-DB3930A5B8E3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536A-D057-4954-9A32-18E4ABE27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8AE91-1D20-4215-95DC-9B1A70DFBA64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BDE39-E97B-450E-BC55-054FEF5CA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5D1FA-4A9B-4273-904B-BBC9ABFDE90C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0346-762D-4281-9AE9-BB25B3B1E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A3AAD-2B63-466C-A94B-E69469E7C0A4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8C22E-6247-43D4-B9FB-E5CCFEA75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FEDD1-09A5-41EE-8B3E-3ECDF241194A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E9ACB-8D42-435E-9602-48221CB26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EB9C-E042-41EE-839B-C53AEA1F6479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02FB3-D6C3-44CF-97D1-B32F2AC3D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45954-94D7-4226-B130-D53336B90DDE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CE069-2F43-45F1-B845-7A1D99BDF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0ADBD-AB66-4B6A-B737-9544CA236972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5CAD8-F3EB-4336-A2BC-E83209737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16FF1-E574-422C-BF91-D426C6FFD78E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57093-A76B-4A12-A2F8-DBF598EA9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458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245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458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58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245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459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59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45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6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59AA6BA-3050-447C-BCD3-8EFD018E90FA}" type="datetimeFigureOut">
              <a:rPr lang="en-US"/>
              <a:pPr>
                <a:defRPr/>
              </a:pPr>
              <a:t>5/24/2013</a:t>
            </a:fld>
            <a:endParaRPr lang="en-US"/>
          </a:p>
        </p:txBody>
      </p:sp>
      <p:sp>
        <p:nvSpPr>
          <p:cNvPr id="246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A90B1E1-706E-4E72-9645-9799E1062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biomes/" TargetMode="External"/><Relationship Id="rId2" Type="http://schemas.openxmlformats.org/officeDocument/2006/relationships/hyperlink" Target="http://www.mbgnet.net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/>
              <a:t>Cheetah tailed tiger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70325"/>
            <a:ext cx="6400800" cy="1741488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Name: Abel Billings</a:t>
            </a:r>
          </a:p>
        </p:txBody>
      </p:sp>
      <p:pic>
        <p:nvPicPr>
          <p:cNvPr id="15363" name="Picture 8" descr="MP90044231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0"/>
            <a:ext cx="2209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 smtClean="0">
                <a:effectLst/>
              </a:rPr>
              <a:t>Butter butter butter butter butter butter butter butter!!!!!!!!!!!!!!!!!!!!!!!!!!</a:t>
            </a:r>
          </a:p>
        </p:txBody>
      </p:sp>
      <p:pic>
        <p:nvPicPr>
          <p:cNvPr id="25602" name="Picture 5" descr="MP900442513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00200"/>
            <a:ext cx="4648200" cy="5257800"/>
          </a:xfrm>
        </p:spPr>
      </p:pic>
      <p:pic>
        <p:nvPicPr>
          <p:cNvPr id="25603" name="Picture 18" descr="MP900442513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600200"/>
            <a:ext cx="44958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Habitat of Your Animal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Location: Pacific north west of the united states of America</a:t>
            </a:r>
          </a:p>
          <a:p>
            <a:pPr eaLnBrk="1" hangingPunct="1"/>
            <a:r>
              <a:rPr lang="en-US" smtClean="0"/>
              <a:t>Characteristics: Hot, humid, wet, rainy</a:t>
            </a:r>
          </a:p>
          <a:p>
            <a:pPr eaLnBrk="1" hangingPunct="1"/>
            <a:r>
              <a:rPr lang="en-US" smtClean="0"/>
              <a:t>What it takes to survive: Camouflage, smell, hearing, eye sight, claws, climbing skill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/>
              <a:t>More Information on Habitat </a:t>
            </a:r>
            <a:br>
              <a:rPr lang="en-US" sz="4000"/>
            </a:br>
            <a:endParaRPr lang="en-US" sz="4000"/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smtClean="0">
              <a:hlinkClick r:id="rId3"/>
            </a:endParaRPr>
          </a:p>
          <a:p>
            <a:pPr eaLnBrk="1" hangingPunct="1"/>
            <a:endParaRPr lang="en-US" smtClean="0">
              <a:hlinkClick r:id="rId3"/>
            </a:endParaRPr>
          </a:p>
          <a:p>
            <a:pPr algn="ctr" eaLnBrk="1" hangingPunct="1"/>
            <a:r>
              <a:rPr lang="en-US" smtClean="0">
                <a:hlinkClick r:id="rId3"/>
              </a:rPr>
              <a:t>www.images.google.com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368675"/>
            <a:ext cx="677703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Animal Adaptations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type of animal adaptations are needed to survive here? Why?: Speed, climbing skill, smell, claws, eye-sight. The animals need these to hunt, hide, climb, and have fun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My animal: cheetah tailed tiger</a:t>
            </a:r>
          </a:p>
        </p:txBody>
      </p:sp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Evidence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19200"/>
            <a:ext cx="7239000" cy="2667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It will hunt other animals, climb trees, use camouflage, hide, and live under ground to keep cool </a:t>
            </a:r>
          </a:p>
        </p:txBody>
      </p:sp>
      <p:pic>
        <p:nvPicPr>
          <p:cNvPr id="21507" name="Picture 6" descr="Photo: A white-tailed deer and faw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327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895600"/>
            <a:ext cx="5791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Citations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hlinkClick r:id="rId2"/>
              </a:rPr>
              <a:t>http://www.mbgnet.net/</a:t>
            </a:r>
            <a:endParaRPr lang="en-US" b="1" smtClean="0"/>
          </a:p>
          <a:p>
            <a:pPr algn="ctr" eaLnBrk="1" hangingPunct="1"/>
            <a:r>
              <a:rPr lang="en-US" b="1" smtClean="0"/>
              <a:t>Switchzoo.com</a:t>
            </a:r>
          </a:p>
          <a:p>
            <a:pPr algn="ctr" eaLnBrk="1" hangingPunct="1"/>
            <a:r>
              <a:rPr lang="en-US" b="1" smtClean="0"/>
              <a:t>Google images.com</a:t>
            </a:r>
          </a:p>
          <a:p>
            <a:pPr algn="ctr" eaLnBrk="1" hangingPunct="1"/>
            <a:r>
              <a:rPr lang="en-US" b="1" smtClean="0">
                <a:hlinkClick r:id="rId3"/>
              </a:rPr>
              <a:t>http://www.enchantedlearning.com/biomes/</a:t>
            </a:r>
            <a:endParaRPr lang="en-US" smtClean="0"/>
          </a:p>
          <a:p>
            <a:pPr algn="ctr" eaLnBrk="1" hangingPunct="1"/>
            <a:endParaRPr lang="en-US" b="1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9600" smtClean="0"/>
              <a:t>PEACE OUT</a:t>
            </a:r>
            <a:endParaRPr lang="en-US" sz="800" smtClean="0"/>
          </a:p>
          <a:p>
            <a:pPr eaLnBrk="1" hangingPunct="1">
              <a:buFontTx/>
              <a:buNone/>
            </a:pPr>
            <a:r>
              <a:rPr lang="en-US" sz="800" smtClean="0"/>
              <a:t>:</a:t>
            </a:r>
            <a:r>
              <a:rPr lang="en-US" sz="3600" smtClean="0"/>
              <a:t>:]  &lt;3]- </a:t>
            </a:r>
            <a:endParaRPr lang="en-US" sz="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Moo Rrrrrrrr bark</a:t>
            </a:r>
          </a:p>
        </p:txBody>
      </p:sp>
      <p:pic>
        <p:nvPicPr>
          <p:cNvPr id="24578" name="Picture 6" descr="MP90040331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429000"/>
            <a:ext cx="2332038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MP90040127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8725" y="3124200"/>
            <a:ext cx="28352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234</TotalTime>
  <Words>119</Words>
  <Application>Microsoft Macintosh PowerPoint</Application>
  <PresentationFormat>On-screen Show (4:3)</PresentationFormat>
  <Paragraphs>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Mountain Top</vt:lpstr>
      <vt:lpstr>Mountain Top</vt:lpstr>
      <vt:lpstr>Cheetah tailed tiger</vt:lpstr>
      <vt:lpstr>Habitat of Your Animal</vt:lpstr>
      <vt:lpstr>More Information on Habitat  </vt:lpstr>
      <vt:lpstr>Animal Adaptations</vt:lpstr>
      <vt:lpstr>My animal: cheetah tailed tiger</vt:lpstr>
      <vt:lpstr>Evidence</vt:lpstr>
      <vt:lpstr>Citations</vt:lpstr>
      <vt:lpstr>Slide 8</vt:lpstr>
      <vt:lpstr>Moo Rrrrrrrr bark</vt:lpstr>
      <vt:lpstr>Butter butter butter butter butter butter butter butter!!!!!!!!!!!!!!!!!!!!!!!!!!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14</cp:revision>
  <dcterms:created xsi:type="dcterms:W3CDTF">2013-04-16T01:24:27Z</dcterms:created>
  <dcterms:modified xsi:type="dcterms:W3CDTF">2013-05-24T14:26:51Z</dcterms:modified>
</cp:coreProperties>
</file>